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71" r:id="rId4"/>
    <p:sldId id="272" r:id="rId5"/>
    <p:sldId id="258" r:id="rId6"/>
    <p:sldId id="260" r:id="rId7"/>
    <p:sldId id="261" r:id="rId8"/>
    <p:sldId id="274" r:id="rId9"/>
    <p:sldId id="273" r:id="rId10"/>
    <p:sldId id="267" r:id="rId11"/>
    <p:sldId id="268" r:id="rId12"/>
    <p:sldId id="257" r:id="rId13"/>
    <p:sldId id="266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7" d="100"/>
          <a:sy n="77" d="100"/>
        </p:scale>
        <p:origin x="-948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C78BBFB-97CB-49F0-929F-360666C7726B}" type="datetimeFigureOut">
              <a:rPr lang="en-US" smtClean="0"/>
              <a:pPr/>
              <a:t>10/16/2008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D59292C-8A56-414C-8926-B70F9A86F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78BBFB-97CB-49F0-929F-360666C7726B}" type="datetimeFigureOut">
              <a:rPr lang="en-US" smtClean="0"/>
              <a:pPr/>
              <a:t>10/16/2008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59292C-8A56-414C-8926-B70F9A86F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78BBFB-97CB-49F0-929F-360666C7726B}" type="datetimeFigureOut">
              <a:rPr lang="en-US" smtClean="0"/>
              <a:pPr/>
              <a:t>10/16/2008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59292C-8A56-414C-8926-B70F9A86F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78BBFB-97CB-49F0-929F-360666C7726B}" type="datetimeFigureOut">
              <a:rPr lang="en-US" smtClean="0"/>
              <a:pPr/>
              <a:t>10/16/2008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59292C-8A56-414C-8926-B70F9A86F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78BBFB-97CB-49F0-929F-360666C7726B}" type="datetimeFigureOut">
              <a:rPr lang="en-US" smtClean="0"/>
              <a:pPr/>
              <a:t>10/16/2008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59292C-8A56-414C-8926-B70F9A86F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78BBFB-97CB-49F0-929F-360666C7726B}" type="datetimeFigureOut">
              <a:rPr lang="en-US" smtClean="0"/>
              <a:pPr/>
              <a:t>10/16/2008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59292C-8A56-414C-8926-B70F9A86F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78BBFB-97CB-49F0-929F-360666C7726B}" type="datetimeFigureOut">
              <a:rPr lang="en-US" smtClean="0"/>
              <a:pPr/>
              <a:t>10/16/2008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59292C-8A56-414C-8926-B70F9A86F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78BBFB-97CB-49F0-929F-360666C7726B}" type="datetimeFigureOut">
              <a:rPr lang="en-US" smtClean="0"/>
              <a:pPr/>
              <a:t>10/16/2008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59292C-8A56-414C-8926-B70F9A86F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78BBFB-97CB-49F0-929F-360666C7726B}" type="datetimeFigureOut">
              <a:rPr lang="en-US" smtClean="0"/>
              <a:pPr/>
              <a:t>10/16/2008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59292C-8A56-414C-8926-B70F9A86F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C78BBFB-97CB-49F0-929F-360666C7726B}" type="datetimeFigureOut">
              <a:rPr lang="en-US" smtClean="0"/>
              <a:pPr/>
              <a:t>10/16/2008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59292C-8A56-414C-8926-B70F9A86F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C78BBFB-97CB-49F0-929F-360666C7726B}" type="datetimeFigureOut">
              <a:rPr lang="en-US" smtClean="0"/>
              <a:pPr/>
              <a:t>10/16/2008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D59292C-8A56-414C-8926-B70F9A86F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C78BBFB-97CB-49F0-929F-360666C7726B}" type="datetimeFigureOut">
              <a:rPr lang="en-US" smtClean="0"/>
              <a:pPr/>
              <a:t>10/16/2008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D59292C-8A56-414C-8926-B70F9A86F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7772400" cy="1089025"/>
          </a:xfrm>
        </p:spPr>
        <p:txBody>
          <a:bodyPr>
            <a:noAutofit/>
          </a:bodyPr>
          <a:lstStyle/>
          <a:p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371600"/>
            <a:ext cx="7696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NIGERIAN NATIONAL  NETWORK OF SEISMIC STATIONS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2286000"/>
            <a:ext cx="7848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CENTRE FOR GEODESY AND GEODYNAMICS</a:t>
            </a:r>
          </a:p>
          <a:p>
            <a:pPr algn="ctr"/>
            <a:r>
              <a:rPr lang="en-US" dirty="0" smtClean="0">
                <a:solidFill>
                  <a:srgbClr val="00B0F0"/>
                </a:solidFill>
              </a:rPr>
              <a:t>NATIONAL SPACE RESEARCH AND DEVELOPMENT AGENCY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</a:rPr>
              <a:t>FEDERAL MINISTRY OF SCIENCE AND TECHNOLOGY</a:t>
            </a:r>
          </a:p>
          <a:p>
            <a:pPr algn="ctr"/>
            <a:r>
              <a:rPr lang="en-US" sz="2800" dirty="0" smtClean="0"/>
              <a:t>PMB  011, TORO</a:t>
            </a:r>
          </a:p>
          <a:p>
            <a:pPr algn="ctr"/>
            <a:r>
              <a:rPr lang="en-US" sz="2800" dirty="0" smtClean="0"/>
              <a:t>BAUCHI STATE, NIGERIA</a:t>
            </a:r>
          </a:p>
          <a:p>
            <a:endParaRPr lang="en-US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600" y="48768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Figure 1 </a:t>
            </a:r>
            <a:r>
              <a:rPr lang="en-US" sz="1400" dirty="0" smtClean="0"/>
              <a:t>EENTEC EP-105 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48768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Figure 2  </a:t>
            </a:r>
            <a:r>
              <a:rPr lang="en-US" sz="1400" dirty="0" smtClean="0"/>
              <a:t>DR-4000</a:t>
            </a:r>
            <a:endParaRPr lang="en-US" sz="1400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Instrumentation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050" name="Picture 2" descr="G:\DCIM\100CASIO\CIMG06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4040716" cy="3030537"/>
          </a:xfrm>
          <a:prstGeom prst="rect">
            <a:avLst/>
          </a:prstGeom>
          <a:noFill/>
        </p:spPr>
      </p:pic>
      <p:pic>
        <p:nvPicPr>
          <p:cNvPr id="10" name="Picture 2" descr="G:\DCIM\100CASIO\CIMG0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447800"/>
            <a:ext cx="41656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1430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of the installed 3 stations we has Seismometer and recorder. The seismometer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524000"/>
            <a:ext cx="6324600" cy="1671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DESCRIPTION OF EQUIPMENT INSTALLED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GEOLOGY OF NIGERIA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Acquisition of Data and </a:t>
            </a:r>
            <a:r>
              <a:rPr lang="en-US" dirty="0" err="1" smtClean="0"/>
              <a:t>Seisan</a:t>
            </a:r>
            <a:r>
              <a:rPr lang="en-US" dirty="0" smtClean="0"/>
              <a:t> Processing </a:t>
            </a:r>
          </a:p>
          <a:p>
            <a:r>
              <a:rPr lang="en-US" dirty="0" smtClean="0"/>
              <a:t>STATION</a:t>
            </a:r>
          </a:p>
          <a:p>
            <a:r>
              <a:rPr lang="en-US" dirty="0" smtClean="0"/>
              <a:t>NAME	Station Name Code</a:t>
            </a:r>
          </a:p>
          <a:p>
            <a:r>
              <a:rPr lang="en-US" dirty="0" smtClean="0"/>
              <a:t>	Latitude</a:t>
            </a:r>
          </a:p>
          <a:p>
            <a:r>
              <a:rPr lang="en-US" dirty="0" smtClean="0"/>
              <a:t>(deg.)</a:t>
            </a:r>
          </a:p>
          <a:p>
            <a:r>
              <a:rPr lang="en-US" dirty="0" smtClean="0"/>
              <a:t>	Longitude</a:t>
            </a:r>
          </a:p>
          <a:p>
            <a:r>
              <a:rPr lang="en-US" dirty="0" smtClean="0"/>
              <a:t>(deg.)</a:t>
            </a:r>
          </a:p>
          <a:p>
            <a:r>
              <a:rPr lang="en-US" dirty="0" smtClean="0"/>
              <a:t>	Altitude</a:t>
            </a:r>
          </a:p>
          <a:p>
            <a:r>
              <a:rPr lang="en-US" dirty="0" smtClean="0"/>
              <a:t>(m) </a:t>
            </a:r>
            <a:r>
              <a:rPr lang="en-US" dirty="0" err="1" smtClean="0"/>
              <a:t>Digitiser</a:t>
            </a:r>
            <a:r>
              <a:rPr lang="en-US" dirty="0" smtClean="0"/>
              <a:t> Sensors</a:t>
            </a:r>
          </a:p>
          <a:p>
            <a:r>
              <a:rPr lang="en-US" dirty="0" smtClean="0"/>
              <a:t>	Data</a:t>
            </a:r>
          </a:p>
          <a:p>
            <a:r>
              <a:rPr lang="en-US" dirty="0" smtClean="0"/>
              <a:t>Transfer</a:t>
            </a:r>
          </a:p>
          <a:p>
            <a:r>
              <a:rPr lang="en-US" dirty="0" smtClean="0"/>
              <a:t>	Date</a:t>
            </a:r>
          </a:p>
          <a:p>
            <a:r>
              <a:rPr lang="en-US" dirty="0" smtClean="0"/>
              <a:t>Installed</a:t>
            </a:r>
          </a:p>
          <a:p>
            <a:r>
              <a:rPr lang="en-US" dirty="0" smtClean="0"/>
              <a:t>	ADDRESS </a:t>
            </a:r>
          </a:p>
          <a:p>
            <a:r>
              <a:rPr lang="en-US" dirty="0" smtClean="0"/>
              <a:t>					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914400"/>
            <a:ext cx="6553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smtClean="0"/>
              <a:t>DR4000 has Directory </a:t>
            </a:r>
            <a:r>
              <a:rPr lang="en-US" b="1" dirty="0" smtClean="0"/>
              <a:t>D4000 contains 4 subdirectories: </a:t>
            </a:r>
          </a:p>
          <a:p>
            <a:r>
              <a:rPr lang="en-US" b="1" dirty="0" smtClean="0"/>
              <a:t>DAS:</a:t>
            </a:r>
            <a:r>
              <a:rPr lang="en-US" dirty="0" smtClean="0"/>
              <a:t> files necessary to operate the Data Acquisition  </a:t>
            </a:r>
          </a:p>
          <a:p>
            <a:r>
              <a:rPr lang="en-US" dirty="0" smtClean="0"/>
              <a:t>         System</a:t>
            </a:r>
            <a:endParaRPr lang="en-US" b="1" dirty="0" smtClean="0"/>
          </a:p>
          <a:p>
            <a:r>
              <a:rPr lang="en-US" b="1" dirty="0" smtClean="0"/>
              <a:t>GPS: </a:t>
            </a:r>
            <a:r>
              <a:rPr lang="en-US" dirty="0" smtClean="0"/>
              <a:t>GPS-02 receiver time reference</a:t>
            </a:r>
            <a:endParaRPr lang="en-US" b="1" dirty="0" smtClean="0"/>
          </a:p>
          <a:p>
            <a:r>
              <a:rPr lang="en-US" b="1" dirty="0" smtClean="0"/>
              <a:t>OFFICE: </a:t>
            </a:r>
            <a:r>
              <a:rPr lang="en-US" dirty="0" smtClean="0"/>
              <a:t>for the use of a hot-swappable disk in the office   </a:t>
            </a:r>
          </a:p>
          <a:p>
            <a:r>
              <a:rPr lang="en-US" dirty="0" smtClean="0"/>
              <a:t>             computer</a:t>
            </a:r>
            <a:endParaRPr lang="en-US" b="1" dirty="0" smtClean="0"/>
          </a:p>
          <a:p>
            <a:r>
              <a:rPr lang="en-US" b="1" dirty="0" smtClean="0"/>
              <a:t>COMM. T:</a:t>
            </a:r>
            <a:r>
              <a:rPr lang="en-US" dirty="0" smtClean="0"/>
              <a:t>PC program (CLIENT) used for the remote data </a:t>
            </a:r>
          </a:p>
          <a:p>
            <a:r>
              <a:rPr lang="en-US" dirty="0" smtClean="0"/>
              <a:t>                retrieval via dial-up access.</a:t>
            </a:r>
          </a:p>
          <a:p>
            <a:r>
              <a:rPr lang="en-US" dirty="0" smtClean="0"/>
              <a:t>All programs and configuration files are stored on the internal hard drive C: and data is stored on the</a:t>
            </a:r>
          </a:p>
          <a:p>
            <a:r>
              <a:rPr lang="en-US" dirty="0" smtClean="0"/>
              <a:t>removable media drive D:</a:t>
            </a:r>
          </a:p>
          <a:p>
            <a:endParaRPr lang="en-US" b="1" dirty="0" smtClean="0"/>
          </a:p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Data Processing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9144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SEISAN is the only software used in processing our data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CONCLUSION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295400"/>
            <a:ext cx="678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Already NNNSS has installed 3 stations in different states of Nigeria and additional 6 would installed soon. Now waiting for ground motion to be generated by an earthquake anywhere in Nigeria to be recorded.</a:t>
            </a:r>
            <a:endParaRPr lang="en-US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400" y="2590800"/>
            <a:ext cx="6444696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7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THANK YOU</a:t>
            </a:r>
            <a:endParaRPr lang="en-US" sz="70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4525963"/>
          </a:xfrm>
        </p:spPr>
        <p:txBody>
          <a:bodyPr/>
          <a:lstStyle/>
          <a:p>
            <a:pPr algn="just">
              <a:buNone/>
            </a:pPr>
            <a:r>
              <a:rPr lang="en-US" dirty="0" smtClean="0"/>
              <a:t>Although Nigeria is not located within the</a:t>
            </a:r>
          </a:p>
          <a:p>
            <a:pPr algn="just">
              <a:buNone/>
            </a:pPr>
            <a:r>
              <a:rPr lang="en-US" dirty="0" smtClean="0"/>
              <a:t>major seismic belts of the world, minor earth </a:t>
            </a:r>
          </a:p>
          <a:p>
            <a:pPr algn="just">
              <a:buNone/>
            </a:pPr>
            <a:r>
              <a:rPr lang="en-US" dirty="0" smtClean="0"/>
              <a:t>tremors have been reported in some parts of </a:t>
            </a:r>
          </a:p>
          <a:p>
            <a:pPr algn="just">
              <a:buNone/>
            </a:pPr>
            <a:r>
              <a:rPr lang="en-US" dirty="0" smtClean="0"/>
              <a:t>Nigeria. These events were reported in Lagos </a:t>
            </a:r>
          </a:p>
          <a:p>
            <a:pPr algn="just">
              <a:buNone/>
            </a:pPr>
            <a:r>
              <a:rPr lang="en-US" dirty="0" smtClean="0"/>
              <a:t>and Ile-Ife in 1933 and 1939, Ibadan and  </a:t>
            </a:r>
          </a:p>
          <a:p>
            <a:pPr algn="just">
              <a:buNone/>
            </a:pPr>
            <a:r>
              <a:rPr lang="en-US" dirty="0" err="1" smtClean="0"/>
              <a:t>Ijebu</a:t>
            </a:r>
            <a:r>
              <a:rPr lang="en-US" dirty="0" smtClean="0"/>
              <a:t>-Ode in1984, </a:t>
            </a:r>
            <a:r>
              <a:rPr lang="en-US" dirty="0" err="1" smtClean="0"/>
              <a:t>Yola</a:t>
            </a:r>
            <a:r>
              <a:rPr lang="en-US" dirty="0" smtClean="0"/>
              <a:t> in 1984, </a:t>
            </a:r>
            <a:r>
              <a:rPr lang="en-US" dirty="0" err="1" smtClean="0"/>
              <a:t>Gombe</a:t>
            </a:r>
            <a:r>
              <a:rPr lang="en-US" dirty="0" smtClean="0"/>
              <a:t> in</a:t>
            </a:r>
          </a:p>
          <a:p>
            <a:pPr algn="just">
              <a:buNone/>
            </a:pPr>
            <a:r>
              <a:rPr lang="en-US" dirty="0" smtClean="0"/>
              <a:t>1985, Ibadan in 1990, </a:t>
            </a:r>
            <a:r>
              <a:rPr lang="en-US" dirty="0" err="1" smtClean="0"/>
              <a:t>Akure</a:t>
            </a:r>
            <a:r>
              <a:rPr lang="en-US" dirty="0" smtClean="0"/>
              <a:t> in 2000 and </a:t>
            </a:r>
          </a:p>
          <a:p>
            <a:pPr algn="just">
              <a:buNone/>
            </a:pPr>
            <a:r>
              <a:rPr lang="en-US" dirty="0" err="1" smtClean="0"/>
              <a:t>Minna</a:t>
            </a:r>
            <a:r>
              <a:rPr lang="en-US" dirty="0" smtClean="0"/>
              <a:t> in 2006.  </a:t>
            </a: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82296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Background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kitipup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685800"/>
            <a:ext cx="547687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143000"/>
            <a:ext cx="5181600" cy="432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>
            <a:off x="5562600" y="5334000"/>
            <a:ext cx="76200" cy="152400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-152400"/>
            <a:ext cx="6669087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809731" y="4952999"/>
            <a:ext cx="1886470" cy="164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YET TO BE INSTALLED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38200"/>
            <a:ext cx="81534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The major objectives of this project include</a:t>
            </a:r>
          </a:p>
          <a:p>
            <a:pPr>
              <a:buNone/>
            </a:pPr>
            <a:r>
              <a:rPr lang="en-US" dirty="0" smtClean="0"/>
              <a:t>among others the following: </a:t>
            </a:r>
          </a:p>
          <a:p>
            <a:r>
              <a:rPr lang="en-US" dirty="0" smtClean="0"/>
              <a:t>To create a database of the seismicity of Nigeria and </a:t>
            </a:r>
            <a:r>
              <a:rPr lang="en-US" dirty="0" err="1" smtClean="0"/>
              <a:t>neigbouring</a:t>
            </a:r>
            <a:r>
              <a:rPr lang="en-US" dirty="0" smtClean="0"/>
              <a:t> countries</a:t>
            </a:r>
          </a:p>
          <a:p>
            <a:r>
              <a:rPr lang="en-US" dirty="0" smtClean="0"/>
              <a:t>To exchange data with countries </a:t>
            </a:r>
          </a:p>
          <a:p>
            <a:r>
              <a:rPr lang="en-US" dirty="0" smtClean="0"/>
              <a:t>To use collected data for realistic earthquake hazard assessment</a:t>
            </a:r>
          </a:p>
          <a:p>
            <a:r>
              <a:rPr lang="en-US" b="1" dirty="0" smtClean="0"/>
              <a:t> </a:t>
            </a:r>
            <a:r>
              <a:rPr lang="en-US" dirty="0" smtClean="0"/>
              <a:t>To acquire continuous seismic data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OBJECTIVES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n-US" dirty="0" smtClean="0"/>
              <a:t>The Nigeria National Network of Seismic</a:t>
            </a:r>
          </a:p>
          <a:p>
            <a:pPr algn="just">
              <a:buNone/>
            </a:pPr>
            <a:r>
              <a:rPr lang="en-US" dirty="0" smtClean="0"/>
              <a:t>Stations (NNNSS) was established in August </a:t>
            </a:r>
          </a:p>
          <a:p>
            <a:pPr algn="just">
              <a:buNone/>
            </a:pPr>
            <a:r>
              <a:rPr lang="en-US" dirty="0" smtClean="0"/>
              <a:t>2008 with 3 stand-alone stations in </a:t>
            </a:r>
            <a:r>
              <a:rPr lang="en-US" dirty="0" err="1" smtClean="0"/>
              <a:t>Kujama</a:t>
            </a:r>
            <a:r>
              <a:rPr lang="en-US" dirty="0" smtClean="0"/>
              <a:t>, Ile-Ife </a:t>
            </a:r>
          </a:p>
          <a:p>
            <a:pPr algn="just">
              <a:buNone/>
            </a:pPr>
            <a:r>
              <a:rPr lang="en-US" dirty="0" smtClean="0"/>
              <a:t>and </a:t>
            </a:r>
            <a:r>
              <a:rPr lang="en-US" dirty="0" err="1" smtClean="0"/>
              <a:t>Nsukka</a:t>
            </a:r>
            <a:r>
              <a:rPr lang="en-US" dirty="0" smtClean="0"/>
              <a:t>. </a:t>
            </a:r>
          </a:p>
          <a:p>
            <a:pPr algn="just">
              <a:buNone/>
            </a:pPr>
            <a:r>
              <a:rPr lang="en-US" dirty="0" smtClean="0"/>
              <a:t>The stations are equipped with  broadband </a:t>
            </a:r>
            <a:r>
              <a:rPr lang="en-US" dirty="0" err="1" smtClean="0"/>
              <a:t>triaxial</a:t>
            </a:r>
            <a:r>
              <a:rPr lang="en-US" dirty="0" smtClean="0"/>
              <a:t> </a:t>
            </a:r>
          </a:p>
          <a:p>
            <a:pPr algn="just">
              <a:buNone/>
            </a:pPr>
            <a:r>
              <a:rPr lang="en-US" dirty="0" smtClean="0"/>
              <a:t>seismometer ,multi-channel 24-bit low </a:t>
            </a:r>
          </a:p>
          <a:p>
            <a:pPr algn="just">
              <a:buNone/>
            </a:pPr>
            <a:r>
              <a:rPr lang="en-US" dirty="0" smtClean="0"/>
              <a:t>power data acquisition system and are strictly</a:t>
            </a:r>
          </a:p>
          <a:p>
            <a:pPr algn="just">
              <a:buNone/>
            </a:pPr>
            <a:r>
              <a:rPr lang="en-US" dirty="0" smtClean="0"/>
              <a:t>powered by solar panels. </a:t>
            </a:r>
          </a:p>
          <a:p>
            <a:pPr algn="just">
              <a:buNone/>
            </a:pPr>
            <a:r>
              <a:rPr lang="en-US" dirty="0" smtClean="0"/>
              <a:t>In the coming years, the NNNSS would be </a:t>
            </a:r>
          </a:p>
          <a:p>
            <a:pPr algn="just">
              <a:buNone/>
            </a:pPr>
            <a:r>
              <a:rPr lang="en-US" dirty="0" smtClean="0"/>
              <a:t>expanded to include additional 6 stations which would be located at</a:t>
            </a:r>
          </a:p>
          <a:p>
            <a:pPr algn="just">
              <a:buNone/>
            </a:pPr>
            <a:endParaRPr lang="en-US" dirty="0" smtClean="0"/>
          </a:p>
          <a:p>
            <a:pPr algn="just">
              <a:buNone/>
            </a:pPr>
            <a:endParaRPr lang="en-US" dirty="0" smtClean="0"/>
          </a:p>
          <a:p>
            <a:pPr algn="just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5334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sz="3000" dirty="0" smtClean="0">
                <a:solidFill>
                  <a:srgbClr val="7030A0"/>
                </a:solidFill>
              </a:rPr>
              <a:t>The Nigeria National Network of Seismic </a:t>
            </a:r>
            <a:r>
              <a:rPr lang="en-US" sz="3200" dirty="0" smtClean="0">
                <a:solidFill>
                  <a:srgbClr val="7030A0"/>
                </a:solidFill>
              </a:rPr>
              <a:t>Stations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Oyo, Ibadan, </a:t>
            </a:r>
            <a:r>
              <a:rPr lang="en-US" dirty="0" err="1" smtClean="0"/>
              <a:t>Minna</a:t>
            </a:r>
            <a:r>
              <a:rPr lang="en-US" dirty="0" smtClean="0"/>
              <a:t>, Abuja, </a:t>
            </a:r>
            <a:r>
              <a:rPr lang="en-US" dirty="0" err="1" smtClean="0"/>
              <a:t>Abakaliki</a:t>
            </a:r>
            <a:r>
              <a:rPr lang="en-US" dirty="0" smtClean="0"/>
              <a:t>, </a:t>
            </a:r>
            <a:r>
              <a:rPr lang="en-US" dirty="0" err="1" smtClean="0"/>
              <a:t>Awka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CIM\100CASIO\CIMG0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</p:spPr>
      </p:pic>
      <p:pic>
        <p:nvPicPr>
          <p:cNvPr id="4100" name="Picture 4" descr="G:\DCIM\100CASIO\CIMG0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81200"/>
            <a:ext cx="3556000" cy="2667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24000" y="48768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REMOTE SEISMIC STATION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48768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 PLATFORM AND A SENSOR</a:t>
            </a:r>
            <a:endParaRPr lang="en-US" sz="12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389</TotalTime>
  <Words>407</Words>
  <Application>Microsoft Office PowerPoint</Application>
  <PresentationFormat>On-screen Show (4:3)</PresentationFormat>
  <Paragraphs>121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Concourse</vt:lpstr>
      <vt:lpstr> </vt:lpstr>
      <vt:lpstr>Background </vt:lpstr>
      <vt:lpstr>Slide 3</vt:lpstr>
      <vt:lpstr>Slide 4</vt:lpstr>
      <vt:lpstr>Slide 5</vt:lpstr>
      <vt:lpstr>OBJECTIVES </vt:lpstr>
      <vt:lpstr>The Nigeria National Network of Seismic Stations </vt:lpstr>
      <vt:lpstr>Slide 8</vt:lpstr>
      <vt:lpstr>Slide 9</vt:lpstr>
      <vt:lpstr>Instrumentation 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Yakubu T. A. (y_tahirus@yahoo.com), Ologun C. O. (ologunfemi@yahoo.com), Akpan O. U.(ofonua@yahoo.com) ,Duncan Dauda  (daudadawud@yahoo.co.uk)</dc:title>
  <dc:creator>seismics</dc:creator>
  <cp:lastModifiedBy>seismics</cp:lastModifiedBy>
  <cp:revision>88</cp:revision>
  <dcterms:created xsi:type="dcterms:W3CDTF">2008-10-15T07:49:19Z</dcterms:created>
  <dcterms:modified xsi:type="dcterms:W3CDTF">2008-10-16T08:33:38Z</dcterms:modified>
</cp:coreProperties>
</file>